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10" r:id="rId168"/>
    <p:sldId id="528" r:id="rId169"/>
    <p:sldId id="518" r:id="rId170"/>
    <p:sldId id="521" r:id="rId171"/>
    <p:sldId id="520" r:id="rId172"/>
    <p:sldId id="513" r:id="rId173"/>
    <p:sldId id="530" r:id="rId174"/>
    <p:sldId id="529" r:id="rId175"/>
    <p:sldId id="532" r:id="rId176"/>
    <p:sldId id="535" r:id="rId177"/>
    <p:sldId id="531" r:id="rId178"/>
    <p:sldId id="526" r:id="rId179"/>
    <p:sldId id="533" r:id="rId180"/>
    <p:sldId id="534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mod ord">
        <pc:chgData name="zhaohan" userId="95e304e8ede71739" providerId="LiveId" clId="{8519ADB9-453D-406B-A2B7-641BA8116BEF}" dt="2022-12-25T22:30:46.548" v="2603" actId="1076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Sp delSp modSp add del mod">
        <pc:chgData name="zhaohan" userId="95e304e8ede71739" providerId="LiveId" clId="{8519ADB9-453D-406B-A2B7-641BA8116BEF}" dt="2022-12-25T23:54:56.190" v="2667" actId="47"/>
        <pc:sldMkLst>
          <pc:docMk/>
          <pc:sldMk cId="1743152688" sldId="522"/>
        </pc:sldMkLst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3" creationId="{5D04CED3-2347-2460-44D1-3032B3427A9C}"/>
          </ac:picMkLst>
        </pc:picChg>
        <pc:picChg chg="add del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5" creationId="{E8672305-9203-DEBB-91CC-A0FA11566B92}"/>
          </ac:picMkLst>
        </pc:picChg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7" creationId="{31B358D4-D900-0170-B665-5E7CE532864D}"/>
          </ac:picMkLst>
        </pc:picChg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Sp modSp add del mod">
        <pc:chgData name="zhaohan" userId="95e304e8ede71739" providerId="LiveId" clId="{8519ADB9-453D-406B-A2B7-641BA8116BEF}" dt="2022-12-25T23:54:56.190" v="2667" actId="47"/>
        <pc:sldMkLst>
          <pc:docMk/>
          <pc:sldMk cId="2600071910" sldId="523"/>
        </pc:sldMkLst>
        <pc:picChg chg="add mod">
          <ac:chgData name="zhaohan" userId="95e304e8ede71739" providerId="LiveId" clId="{8519ADB9-453D-406B-A2B7-641BA8116BEF}" dt="2022-12-25T23:48:55.456" v="2651"/>
          <ac:picMkLst>
            <pc:docMk/>
            <pc:sldMk cId="2600071910" sldId="523"/>
            <ac:picMk id="2" creationId="{FAE50F96-F678-D862-7559-C5FA6CB76CB6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4" creationId="{A35358F9-16AC-4BCC-DA46-BFEF2314E0BA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6" creationId="{83D9DFE1-BDEA-3049-2630-33FFC17CF0C5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766776728" sldId="524"/>
        </pc:sldMkLst>
        <pc:picChg chg="add mod">
          <ac:chgData name="zhaohan" userId="95e304e8ede71739" providerId="LiveId" clId="{8519ADB9-453D-406B-A2B7-641BA8116BEF}" dt="2022-12-25T23:50:16.648" v="2661"/>
          <ac:picMkLst>
            <pc:docMk/>
            <pc:sldMk cId="2766776728" sldId="524"/>
            <ac:picMk id="2" creationId="{6083F91A-897E-0184-9883-7556971CB94B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1064837671" sldId="525"/>
        </pc:sldMkLst>
        <pc:picChg chg="add mod">
          <ac:chgData name="zhaohan" userId="95e304e8ede71739" providerId="LiveId" clId="{8519ADB9-453D-406B-A2B7-641BA8116BEF}" dt="2022-12-25T23:50:25.094" v="2664"/>
          <ac:picMkLst>
            <pc:docMk/>
            <pc:sldMk cId="1064837671" sldId="525"/>
            <ac:picMk id="2" creationId="{15BDF83F-6958-1837-FF0A-908CFE096435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638404307" sldId="527"/>
        </pc:sldMkLst>
        <pc:picChg chg="add mod">
          <ac:chgData name="zhaohan" userId="95e304e8ede71739" providerId="LiveId" clId="{8519ADB9-453D-406B-A2B7-641BA8116BEF}" dt="2022-12-25T23:50:25.538" v="2665"/>
          <ac:picMkLst>
            <pc:docMk/>
            <pc:sldMk cId="2638404307" sldId="527"/>
            <ac:picMk id="2" creationId="{AA7CACA3-9DB1-54B0-C1E2-06B88AA0969F}"/>
          </ac:picMkLst>
        </pc:picChg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add ord">
        <pc:chgData name="zhaohan" userId="95e304e8ede71739" providerId="LiveId" clId="{8519ADB9-453D-406B-A2B7-641BA8116BEF}" dt="2022-12-27T16:02:59.995" v="2749"/>
        <pc:sldMkLst>
          <pc:docMk/>
          <pc:sldMk cId="3863605535" sldId="529"/>
        </pc:sldMkLst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0.937" v="2750"/>
        <pc:sldMkLst>
          <pc:docMk/>
          <pc:sldMk cId="1248420201" sldId="532"/>
        </pc:sldMkLst>
      </pc:sldChg>
      <pc:sldChg chg="add">
        <pc:chgData name="zhaohan" userId="95e304e8ede71739" providerId="LiveId" clId="{8519ADB9-453D-406B-A2B7-641BA8116BEF}" dt="2022-12-27T16:03:02.085" v="2751"/>
        <pc:sldMkLst>
          <pc:docMk/>
          <pc:sldMk cId="2743899311" sldId="533"/>
        </pc:sldMkLst>
      </pc:sldChg>
      <pc:sldChg chg="add">
        <pc:chgData name="zhaohan" userId="95e304e8ede71739" providerId="LiveId" clId="{8519ADB9-453D-406B-A2B7-641BA8116BEF}" dt="2022-12-27T16:03:02.245" v="2752"/>
        <pc:sldMkLst>
          <pc:docMk/>
          <pc:sldMk cId="2855002222" sldId="534"/>
        </pc:sldMkLst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Trajectories (worry about later on)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4360-D56E-D99B-A76E-B45EC6A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72293" y="801646"/>
            <a:ext cx="4780427" cy="5254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D35C76-4D67-6D45-B888-F652E43BC276}"/>
              </a:ext>
            </a:extLst>
          </p:cNvPr>
          <p:cNvSpPr txBox="1">
            <a:spLocks/>
          </p:cNvSpPr>
          <p:nvPr/>
        </p:nvSpPr>
        <p:spPr>
          <a:xfrm>
            <a:off x="5623413" y="1506967"/>
            <a:ext cx="5948827" cy="3844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White Matter Hyperintensity: 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plateau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Hippocampus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end diastolic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stroke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 then increasing</a:t>
            </a:r>
          </a:p>
          <a:p>
            <a:pPr marL="800100" lvl="1" indent="-342900">
              <a:buFontTx/>
              <a:buChar char="-"/>
            </a:pP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184853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Event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055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4202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9103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89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0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8287</Words>
  <Application>Microsoft Office PowerPoint</Application>
  <PresentationFormat>Widescreen</PresentationFormat>
  <Paragraphs>872</Paragraphs>
  <Slides>180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8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2022-12-27T16:03:26Z</dcterms:modified>
</cp:coreProperties>
</file>